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8" r:id="rId5"/>
    <p:sldId id="257" r:id="rId6"/>
    <p:sldId id="261" r:id="rId7"/>
    <p:sldId id="262" r:id="rId8"/>
    <p:sldId id="260" r:id="rId9"/>
    <p:sldId id="26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B8"/>
    <a:srgbClr val="B9DAE5"/>
    <a:srgbClr val="00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89475B-A6DA-4ED0-A306-97B7D4C219B9}" v="3" dt="2023-09-05T11:04:06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6196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5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mi Pitts" userId="40f187a9-69b7-4f64-bd69-f71750cc4be4" providerId="ADAL" clId="{9C89475B-A6DA-4ED0-A306-97B7D4C219B9}"/>
    <pc:docChg chg="custSel addSld delSld modSld">
      <pc:chgData name="Naomi Pitts" userId="40f187a9-69b7-4f64-bd69-f71750cc4be4" providerId="ADAL" clId="{9C89475B-A6DA-4ED0-A306-97B7D4C219B9}" dt="2023-09-05T11:04:23.937" v="34" actId="20577"/>
      <pc:docMkLst>
        <pc:docMk/>
      </pc:docMkLst>
      <pc:sldChg chg="del">
        <pc:chgData name="Naomi Pitts" userId="40f187a9-69b7-4f64-bd69-f71750cc4be4" providerId="ADAL" clId="{9C89475B-A6DA-4ED0-A306-97B7D4C219B9}" dt="2023-09-05T11:01:49.204" v="0" actId="2696"/>
        <pc:sldMkLst>
          <pc:docMk/>
          <pc:sldMk cId="957706386" sldId="256"/>
        </pc:sldMkLst>
      </pc:sldChg>
      <pc:sldChg chg="new del">
        <pc:chgData name="Naomi Pitts" userId="40f187a9-69b7-4f64-bd69-f71750cc4be4" providerId="ADAL" clId="{9C89475B-A6DA-4ED0-A306-97B7D4C219B9}" dt="2023-09-05T11:02:05.238" v="4" actId="2696"/>
        <pc:sldMkLst>
          <pc:docMk/>
          <pc:sldMk cId="2159173856" sldId="259"/>
        </pc:sldMkLst>
      </pc:sldChg>
      <pc:sldChg chg="new">
        <pc:chgData name="Naomi Pitts" userId="40f187a9-69b7-4f64-bd69-f71750cc4be4" providerId="ADAL" clId="{9C89475B-A6DA-4ED0-A306-97B7D4C219B9}" dt="2023-09-05T11:01:55.074" v="2" actId="680"/>
        <pc:sldMkLst>
          <pc:docMk/>
          <pc:sldMk cId="2037183090" sldId="260"/>
        </pc:sldMkLst>
      </pc:sldChg>
      <pc:sldChg chg="addSp delSp modSp new mod modClrScheme chgLayout">
        <pc:chgData name="Naomi Pitts" userId="40f187a9-69b7-4f64-bd69-f71750cc4be4" providerId="ADAL" clId="{9C89475B-A6DA-4ED0-A306-97B7D4C219B9}" dt="2023-09-05T11:02:54.156" v="13" actId="26606"/>
        <pc:sldMkLst>
          <pc:docMk/>
          <pc:sldMk cId="3702624804" sldId="261"/>
        </pc:sldMkLst>
        <pc:spChg chg="del mod">
          <ac:chgData name="Naomi Pitts" userId="40f187a9-69b7-4f64-bd69-f71750cc4be4" providerId="ADAL" clId="{9C89475B-A6DA-4ED0-A306-97B7D4C219B9}" dt="2023-09-05T11:02:54.156" v="13" actId="26606"/>
          <ac:spMkLst>
            <pc:docMk/>
            <pc:sldMk cId="3702624804" sldId="261"/>
            <ac:spMk id="2" creationId="{78389530-2FA2-AA45-C3DE-4295B4398467}"/>
          </ac:spMkLst>
        </pc:spChg>
        <pc:spChg chg="del">
          <ac:chgData name="Naomi Pitts" userId="40f187a9-69b7-4f64-bd69-f71750cc4be4" providerId="ADAL" clId="{9C89475B-A6DA-4ED0-A306-97B7D4C219B9}" dt="2023-09-05T11:02:30.942" v="5" actId="931"/>
          <ac:spMkLst>
            <pc:docMk/>
            <pc:sldMk cId="3702624804" sldId="261"/>
            <ac:spMk id="3" creationId="{A3B26EE1-246F-B732-F5EA-19AD0C7E9F12}"/>
          </ac:spMkLst>
        </pc:spChg>
        <pc:spChg chg="del">
          <ac:chgData name="Naomi Pitts" userId="40f187a9-69b7-4f64-bd69-f71750cc4be4" providerId="ADAL" clId="{9C89475B-A6DA-4ED0-A306-97B7D4C219B9}" dt="2023-09-05T11:02:54.156" v="13" actId="26606"/>
          <ac:spMkLst>
            <pc:docMk/>
            <pc:sldMk cId="3702624804" sldId="261"/>
            <ac:spMk id="4" creationId="{6E9552A0-A6BA-6787-C8C9-C8BE55A9761D}"/>
          </ac:spMkLst>
        </pc:spChg>
        <pc:spChg chg="add mod">
          <ac:chgData name="Naomi Pitts" userId="40f187a9-69b7-4f64-bd69-f71750cc4be4" providerId="ADAL" clId="{9C89475B-A6DA-4ED0-A306-97B7D4C219B9}" dt="2023-09-05T11:02:54.156" v="13" actId="26606"/>
          <ac:spMkLst>
            <pc:docMk/>
            <pc:sldMk cId="3702624804" sldId="261"/>
            <ac:spMk id="11" creationId="{8EACACCF-6814-1334-859B-7E3FBDDEDEB2}"/>
          </ac:spMkLst>
        </pc:spChg>
        <pc:spChg chg="add mod">
          <ac:chgData name="Naomi Pitts" userId="40f187a9-69b7-4f64-bd69-f71750cc4be4" providerId="ADAL" clId="{9C89475B-A6DA-4ED0-A306-97B7D4C219B9}" dt="2023-09-05T11:02:54.156" v="13" actId="26606"/>
          <ac:spMkLst>
            <pc:docMk/>
            <pc:sldMk cId="3702624804" sldId="261"/>
            <ac:spMk id="13" creationId="{026AEBA4-8701-84B1-985D-A2D00DA2511B}"/>
          </ac:spMkLst>
        </pc:spChg>
        <pc:picChg chg="add mod">
          <ac:chgData name="Naomi Pitts" userId="40f187a9-69b7-4f64-bd69-f71750cc4be4" providerId="ADAL" clId="{9C89475B-A6DA-4ED0-A306-97B7D4C219B9}" dt="2023-09-05T11:02:54.156" v="13" actId="26606"/>
          <ac:picMkLst>
            <pc:docMk/>
            <pc:sldMk cId="3702624804" sldId="261"/>
            <ac:picMk id="6" creationId="{353ABA2B-3481-8530-82E0-9253FDCA8CE0}"/>
          </ac:picMkLst>
        </pc:picChg>
      </pc:sldChg>
      <pc:sldChg chg="addSp delSp modSp new mod">
        <pc:chgData name="Naomi Pitts" userId="40f187a9-69b7-4f64-bd69-f71750cc4be4" providerId="ADAL" clId="{9C89475B-A6DA-4ED0-A306-97B7D4C219B9}" dt="2023-09-05T11:03:28.910" v="18" actId="26606"/>
        <pc:sldMkLst>
          <pc:docMk/>
          <pc:sldMk cId="3656866532" sldId="262"/>
        </pc:sldMkLst>
        <pc:spChg chg="del">
          <ac:chgData name="Naomi Pitts" userId="40f187a9-69b7-4f64-bd69-f71750cc4be4" providerId="ADAL" clId="{9C89475B-A6DA-4ED0-A306-97B7D4C219B9}" dt="2023-09-05T11:03:28.910" v="18" actId="26606"/>
          <ac:spMkLst>
            <pc:docMk/>
            <pc:sldMk cId="3656866532" sldId="262"/>
            <ac:spMk id="2" creationId="{726A45C3-4B54-B2FA-8B76-49A2BE44FADB}"/>
          </ac:spMkLst>
        </pc:spChg>
        <pc:spChg chg="del">
          <ac:chgData name="Naomi Pitts" userId="40f187a9-69b7-4f64-bd69-f71750cc4be4" providerId="ADAL" clId="{9C89475B-A6DA-4ED0-A306-97B7D4C219B9}" dt="2023-09-05T11:03:25.011" v="15" actId="931"/>
          <ac:spMkLst>
            <pc:docMk/>
            <pc:sldMk cId="3656866532" sldId="262"/>
            <ac:spMk id="3" creationId="{84E62E65-3C46-2D4C-F25B-D45506BA59CD}"/>
          </ac:spMkLst>
        </pc:spChg>
        <pc:spChg chg="del">
          <ac:chgData name="Naomi Pitts" userId="40f187a9-69b7-4f64-bd69-f71750cc4be4" providerId="ADAL" clId="{9C89475B-A6DA-4ED0-A306-97B7D4C219B9}" dt="2023-09-05T11:03:28.910" v="18" actId="26606"/>
          <ac:spMkLst>
            <pc:docMk/>
            <pc:sldMk cId="3656866532" sldId="262"/>
            <ac:spMk id="4" creationId="{FABCF433-0DA8-6D63-2CAB-49FD1EE2BAE3}"/>
          </ac:spMkLst>
        </pc:spChg>
        <pc:spChg chg="add">
          <ac:chgData name="Naomi Pitts" userId="40f187a9-69b7-4f64-bd69-f71750cc4be4" providerId="ADAL" clId="{9C89475B-A6DA-4ED0-A306-97B7D4C219B9}" dt="2023-09-05T11:03:28.910" v="18" actId="26606"/>
          <ac:spMkLst>
            <pc:docMk/>
            <pc:sldMk cId="3656866532" sldId="262"/>
            <ac:spMk id="11" creationId="{D10B7CD7-CD4C-DDC1-1899-CF53C230A60F}"/>
          </ac:spMkLst>
        </pc:spChg>
        <pc:spChg chg="add">
          <ac:chgData name="Naomi Pitts" userId="40f187a9-69b7-4f64-bd69-f71750cc4be4" providerId="ADAL" clId="{9C89475B-A6DA-4ED0-A306-97B7D4C219B9}" dt="2023-09-05T11:03:28.910" v="18" actId="26606"/>
          <ac:spMkLst>
            <pc:docMk/>
            <pc:sldMk cId="3656866532" sldId="262"/>
            <ac:spMk id="13" creationId="{7A93E673-98F1-34FC-C7D6-32487421A706}"/>
          </ac:spMkLst>
        </pc:spChg>
        <pc:picChg chg="add mod">
          <ac:chgData name="Naomi Pitts" userId="40f187a9-69b7-4f64-bd69-f71750cc4be4" providerId="ADAL" clId="{9C89475B-A6DA-4ED0-A306-97B7D4C219B9}" dt="2023-09-05T11:03:28.910" v="18" actId="26606"/>
          <ac:picMkLst>
            <pc:docMk/>
            <pc:sldMk cId="3656866532" sldId="262"/>
            <ac:picMk id="6" creationId="{C1D4CB38-84A4-B1C7-ECA4-1E0F6DC935C3}"/>
          </ac:picMkLst>
        </pc:picChg>
      </pc:sldChg>
      <pc:sldChg chg="addSp delSp modSp new mod">
        <pc:chgData name="Naomi Pitts" userId="40f187a9-69b7-4f64-bd69-f71750cc4be4" providerId="ADAL" clId="{9C89475B-A6DA-4ED0-A306-97B7D4C219B9}" dt="2023-09-05T11:04:23.937" v="34" actId="20577"/>
        <pc:sldMkLst>
          <pc:docMk/>
          <pc:sldMk cId="1492194791" sldId="263"/>
        </pc:sldMkLst>
        <pc:spChg chg="del">
          <ac:chgData name="Naomi Pitts" userId="40f187a9-69b7-4f64-bd69-f71750cc4be4" providerId="ADAL" clId="{9C89475B-A6DA-4ED0-A306-97B7D4C219B9}" dt="2023-09-05T11:04:06.089" v="20" actId="931"/>
          <ac:spMkLst>
            <pc:docMk/>
            <pc:sldMk cId="1492194791" sldId="263"/>
            <ac:spMk id="2" creationId="{9C3026A1-342E-0622-C6B4-C7FA2E32EE66}"/>
          </ac:spMkLst>
        </pc:spChg>
        <pc:spChg chg="mod">
          <ac:chgData name="Naomi Pitts" userId="40f187a9-69b7-4f64-bd69-f71750cc4be4" providerId="ADAL" clId="{9C89475B-A6DA-4ED0-A306-97B7D4C219B9}" dt="2023-09-05T11:04:19.131" v="28" actId="20577"/>
          <ac:spMkLst>
            <pc:docMk/>
            <pc:sldMk cId="1492194791" sldId="263"/>
            <ac:spMk id="3" creationId="{F870674D-EC2B-5786-5EA1-A22292D20351}"/>
          </ac:spMkLst>
        </pc:spChg>
        <pc:spChg chg="mod">
          <ac:chgData name="Naomi Pitts" userId="40f187a9-69b7-4f64-bd69-f71750cc4be4" providerId="ADAL" clId="{9C89475B-A6DA-4ED0-A306-97B7D4C219B9}" dt="2023-09-05T11:04:23.937" v="34" actId="20577"/>
          <ac:spMkLst>
            <pc:docMk/>
            <pc:sldMk cId="1492194791" sldId="263"/>
            <ac:spMk id="4" creationId="{50519687-BA59-3E43-2668-ABD5EEACDDCC}"/>
          </ac:spMkLst>
        </pc:spChg>
        <pc:picChg chg="add mod">
          <ac:chgData name="Naomi Pitts" userId="40f187a9-69b7-4f64-bd69-f71750cc4be4" providerId="ADAL" clId="{9C89475B-A6DA-4ED0-A306-97B7D4C219B9}" dt="2023-09-05T11:04:07.872" v="22" actId="962"/>
          <ac:picMkLst>
            <pc:docMk/>
            <pc:sldMk cId="1492194791" sldId="263"/>
            <ac:picMk id="6" creationId="{0A1CDD2F-1D9C-3258-1024-9A5C064A8A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28ED8-E938-4D00-AE56-F75E85D1E152}" type="datetimeFigureOut">
              <a:rPr lang="nl-NL" smtClean="0"/>
              <a:t>5-9-2023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DADB4-8594-4C26-BDD9-BD0F65D1658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04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03F11-C2D7-47C3-9988-020B3F0F25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64424"/>
            <a:ext cx="9144000" cy="1051243"/>
          </a:xfrm>
        </p:spPr>
        <p:txBody>
          <a:bodyPr anchor="b"/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  <a:latin typeface="Gotham Black" pitchFamily="50" charset="0"/>
              </a:defRPr>
            </a:lvl1pPr>
          </a:lstStyle>
          <a:p>
            <a:r>
              <a:rPr lang="en-US" dirty="0"/>
              <a:t>DE TITEL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6858426-25A7-4447-B84D-8344E88B0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93017"/>
            <a:ext cx="9144000" cy="4721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De </a:t>
            </a:r>
            <a:r>
              <a:rPr lang="en-US" dirty="0" err="1"/>
              <a:t>ondertitel</a:t>
            </a:r>
            <a:endParaRPr lang="nl-NL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6769BD-428B-4A8C-AD25-77147D7E7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14" y="5611774"/>
            <a:ext cx="1991572" cy="7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29277-7E16-458E-8305-954405F3B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3894083"/>
            <a:ext cx="3932237" cy="1600200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7B58BC-9888-472E-BEDE-16656F517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068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461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227B8-C4A8-49A7-BF4D-EC1C9A76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099"/>
            <a:ext cx="10515600" cy="10201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016438E-0D46-A28C-D17B-C23130D2725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304852256"/>
              </p:ext>
            </p:extLst>
          </p:nvPr>
        </p:nvGraphicFramePr>
        <p:xfrm>
          <a:off x="838200" y="2190355"/>
          <a:ext cx="10515600" cy="222504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9781416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26228387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0777436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1069145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19499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ontserrat" panose="00000500000000000000" pitchFamily="50" charset="0"/>
                        </a:rPr>
                        <a:t>Table</a:t>
                      </a:r>
                    </a:p>
                  </a:txBody>
                  <a:tcP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ontserrat" panose="00000500000000000000" pitchFamily="50" charset="0"/>
                        </a:rPr>
                        <a:t>Column 2</a:t>
                      </a:r>
                    </a:p>
                  </a:txBody>
                  <a:tcP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ontserrat" panose="00000500000000000000" pitchFamily="50" charset="0"/>
                        </a:rPr>
                        <a:t>Column 3</a:t>
                      </a:r>
                    </a:p>
                  </a:txBody>
                  <a:tcP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ontserrat" panose="00000500000000000000" pitchFamily="50" charset="0"/>
                        </a:rPr>
                        <a:t>Column 4</a:t>
                      </a:r>
                    </a:p>
                  </a:txBody>
                  <a:tcP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ontserrat" panose="00000500000000000000" pitchFamily="50" charset="0"/>
                        </a:rPr>
                        <a:t>Column 5</a:t>
                      </a:r>
                    </a:p>
                  </a:txBody>
                  <a:tcPr>
                    <a:solidFill>
                      <a:srgbClr val="005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543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ontserrat" panose="00000500000000000000" pitchFamily="50" charset="0"/>
                        </a:rPr>
                        <a:t>Ensure table text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ontserrat" panose="00000500000000000000" pitchFamily="50" charset="0"/>
                        </a:rPr>
                        <a:t>is also changed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ontserrat" panose="00000500000000000000" pitchFamily="50" charset="0"/>
                        </a:rPr>
                        <a:t>into Gotham 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ontserrat" panose="00000500000000000000" pitchFamily="50" charset="0"/>
                        </a:rPr>
                        <a:t>font.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98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406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503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733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967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84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89FE7-BB9F-4C94-9A59-9F015C80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551793"/>
            <a:ext cx="4902036" cy="1600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83F7F2E-7B42-4A3F-8727-2B26D929E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5833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D5C5A6-27D2-42ED-929A-A8F9BD72A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64524"/>
            <a:ext cx="4898860" cy="289034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233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83F7F2E-7B42-4A3F-8727-2B26D929E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5833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289FE7-BB9F-4C94-9A59-9F015C80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281" y="593835"/>
            <a:ext cx="4902036" cy="1600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D5C5A6-27D2-42ED-929A-A8F9BD72A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6281" y="2459420"/>
            <a:ext cx="4898860" cy="289034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960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83F7F2E-7B42-4A3F-8727-2B26D929E4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0" y="1"/>
            <a:ext cx="12192000" cy="5833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289FE7-BB9F-4C94-9A59-9F015C80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24759"/>
            <a:ext cx="10567112" cy="80666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D5C5A6-27D2-42ED-929A-A8F9BD72A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444" y="2056085"/>
            <a:ext cx="10567112" cy="5189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354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83F7F2E-7B42-4A3F-8727-2B26D929E4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0" y="1"/>
            <a:ext cx="12192000" cy="5833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590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E8804-707A-4D37-B010-215C1827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965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A04E4-610F-42A8-A5A8-8712E74F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88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E9551B-5797-4C2A-ACBD-F5F42DD32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447"/>
            <a:ext cx="10515600" cy="36930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39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en object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A04E4-610F-42A8-A5A8-8712E74F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884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E9551B-5797-4C2A-ACBD-F5F42DD32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447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CDCBD5B-7AE3-7B9E-5E71-F26311E5E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31" y="5974437"/>
            <a:ext cx="1991572" cy="7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8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D6DACED2-2B1A-A66C-6AAF-F008A5534B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603F11-C2D7-47C3-9988-020B3F0F25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9545" y="1883632"/>
            <a:ext cx="3972910" cy="935421"/>
          </a:xfrm>
          <a:solidFill>
            <a:srgbClr val="005EB8"/>
          </a:solidFill>
        </p:spPr>
        <p:txBody>
          <a:bodyPr anchor="b"/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  <a:latin typeface="Gotham Black" pitchFamily="50" charset="0"/>
              </a:defRPr>
            </a:lvl1pPr>
          </a:lstStyle>
          <a:p>
            <a:r>
              <a:rPr lang="en-US" dirty="0"/>
              <a:t>DE TITEL</a:t>
            </a:r>
            <a:endParaRPr lang="nl-NL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5E51EBF-BFAF-DF72-B675-C0F93A2246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14" y="5638106"/>
            <a:ext cx="1991572" cy="7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3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414C2-E82E-4504-9FF6-8DAC7D49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5545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1C0385-8A53-42F5-B2B8-54D3C6E35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727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43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ekop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414C2-E82E-4504-9FF6-8DAC7D49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1365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1C0385-8A53-42F5-B2B8-54D3C6E35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018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AA98A57-B560-AF83-94FC-EBEBCD4D2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31" y="5974437"/>
            <a:ext cx="1991572" cy="7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4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FE2495-3459-493D-9597-AEDA0E3E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6D2C50-345B-4F9F-907A-1A7C5B808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49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1AF1DC-F056-4D55-AFA1-8152254F7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49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9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CC143-FBB6-4DB0-B973-D753794F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C86911-1AC8-4F35-9FC8-DF2AD7E9B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69CC5F3-628D-4807-A834-9B428DBAE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965BC5A-E220-4613-BD79-33D352BEF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3D286AC-7821-40D0-B1B2-FA4383282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281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660C0F-1DFC-2030-E3E8-79866C5F9C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B9D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C6C82F-2257-8FD0-D441-DCF9B6590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5999" y="0"/>
            <a:ext cx="6096000" cy="6858000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6D2C50-345B-4F9F-907A-1A7C5B808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74" y="1825625"/>
            <a:ext cx="4998982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1AF1DC-F056-4D55-AFA1-8152254F7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7944" y="1825625"/>
            <a:ext cx="4998983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AC321F8-B4BB-0C38-0415-7BFB5B7C3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074" y="670527"/>
            <a:ext cx="4998982" cy="10201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70A94D-F0B1-5707-EA99-4099BC70B7FF}"/>
              </a:ext>
            </a:extLst>
          </p:cNvPr>
          <p:cNvSpPr txBox="1">
            <a:spLocks/>
          </p:cNvSpPr>
          <p:nvPr userDrawn="1"/>
        </p:nvSpPr>
        <p:spPr>
          <a:xfrm>
            <a:off x="6741072" y="681037"/>
            <a:ext cx="4805855" cy="102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title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BA8BAC4-6ECD-3723-1F79-48CEADD892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31" y="5974437"/>
            <a:ext cx="1991572" cy="7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8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555D785-0DAB-4D64-9386-20DDD54B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0527"/>
            <a:ext cx="10515600" cy="102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D34D06-19C5-4A09-8E43-9D8783BF7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36135"/>
            <a:ext cx="10515600" cy="3713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D5B05C-05B6-510D-CA6C-61B203D7E955}"/>
              </a:ext>
            </a:extLst>
          </p:cNvPr>
          <p:cNvSpPr/>
          <p:nvPr userDrawn="1"/>
        </p:nvSpPr>
        <p:spPr>
          <a:xfrm>
            <a:off x="0" y="5837839"/>
            <a:ext cx="12192000" cy="1020161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5739F4AE-F785-7582-BECC-612AA4A4828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31" y="5974437"/>
            <a:ext cx="1991572" cy="7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5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51" r:id="rId5"/>
    <p:sldLayoutId id="2147483661" r:id="rId6"/>
    <p:sldLayoutId id="2147483652" r:id="rId7"/>
    <p:sldLayoutId id="2147483653" r:id="rId8"/>
    <p:sldLayoutId id="2147483662" r:id="rId9"/>
    <p:sldLayoutId id="2147483656" r:id="rId10"/>
    <p:sldLayoutId id="2147483658" r:id="rId11"/>
    <p:sldLayoutId id="2147483657" r:id="rId12"/>
    <p:sldLayoutId id="2147483665" r:id="rId13"/>
    <p:sldLayoutId id="2147483664" r:id="rId14"/>
    <p:sldLayoutId id="2147483666" r:id="rId15"/>
    <p:sldLayoutId id="214748365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EB8"/>
          </a:solidFill>
          <a:latin typeface="Gotham Bol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Book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Book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Book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girls smiling&#10;&#10;Description automatically generated">
            <a:extLst>
              <a:ext uri="{FF2B5EF4-FFF2-40B4-BE49-F238E27FC236}">
                <a16:creationId xmlns:a16="http://schemas.microsoft.com/office/drawing/2014/main" id="{1EF6F56C-0B01-9FC8-B611-4F73A5F78E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b="780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57526CA-378D-3458-781B-170FB2DAC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4485" y="2961288"/>
            <a:ext cx="5063030" cy="935421"/>
          </a:xfrm>
        </p:spPr>
        <p:txBody>
          <a:bodyPr>
            <a:normAutofit fontScale="90000"/>
          </a:bodyPr>
          <a:lstStyle/>
          <a:p>
            <a:r>
              <a:rPr lang="en-GB" dirty="0"/>
              <a:t>COMPASSION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8090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7F12C-61FB-C6E7-E8E5-68DD4B300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C9B96-6293-4744-8A6A-8231ABB3E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839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hild sitting on a bench&#10;&#10;Description automatically generated">
            <a:extLst>
              <a:ext uri="{FF2B5EF4-FFF2-40B4-BE49-F238E27FC236}">
                <a16:creationId xmlns:a16="http://schemas.microsoft.com/office/drawing/2014/main" id="{353ABA2B-3481-8530-82E0-9253FDCA8C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5" r="-2" b="9501"/>
          <a:stretch/>
        </p:blipFill>
        <p:spPr>
          <a:xfrm>
            <a:off x="20" y="10"/>
            <a:ext cx="6095980" cy="5833230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8EACACCF-6814-1334-859B-7E3FBDDED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281" y="593835"/>
            <a:ext cx="4902036" cy="16002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6AEBA4-8701-84B1-985D-A2D00DA25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6281" y="2459420"/>
            <a:ext cx="4898860" cy="28903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2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10B7CD7-CD4C-DDC1-1899-CF53C230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551793"/>
            <a:ext cx="4902036" cy="16002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Placeholder 5" descr="A couple of children standing next to each other&#10;&#10;Description automatically generated">
            <a:extLst>
              <a:ext uri="{FF2B5EF4-FFF2-40B4-BE49-F238E27FC236}">
                <a16:creationId xmlns:a16="http://schemas.microsoft.com/office/drawing/2014/main" id="{C1D4CB38-84A4-B1C7-ECA4-1E0F6DC935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r="27335" b="-2"/>
          <a:stretch/>
        </p:blipFill>
        <p:spPr>
          <a:xfrm>
            <a:off x="6096000" y="1"/>
            <a:ext cx="6096000" cy="5833240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A93E673-98F1-34FC-C7D6-32487421A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64524"/>
            <a:ext cx="4898860" cy="289034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6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B2A63-4F8D-1CBC-2785-69E3091ABC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AA3E7-59E8-2FE1-83B2-04E64B4AA0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29F323-744A-4A72-A7B4-FD71C4AB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3718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children playing with a rope&#10;&#10;Description automatically generated">
            <a:extLst>
              <a:ext uri="{FF2B5EF4-FFF2-40B4-BE49-F238E27FC236}">
                <a16:creationId xmlns:a16="http://schemas.microsoft.com/office/drawing/2014/main" id="{0A1CDD2F-1D9C-3258-1024-9A5C064A8A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1" b="1412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70674D-EC2B-5786-5EA1-A22292D2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Titel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19687-BA59-3E43-2668-ABD5EEACD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tekst</a:t>
            </a:r>
            <a:endParaRPr lang="en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947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.potx" id="{F6A0E7A1-A985-482A-831A-A12B86D6C30F}" vid="{FB4539D8-F035-4445-B937-1C1F488B4D8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BCFD45FE4D44C853E5B9B1B9B14AF" ma:contentTypeVersion="13" ma:contentTypeDescription="Create a new document." ma:contentTypeScope="" ma:versionID="593edceeaf1594a088f352a0658cb131">
  <xsd:schema xmlns:xsd="http://www.w3.org/2001/XMLSchema" xmlns:xs="http://www.w3.org/2001/XMLSchema" xmlns:p="http://schemas.microsoft.com/office/2006/metadata/properties" xmlns:ns2="1cc991ec-5efe-4f8b-b0eb-176378fbe7a8" xmlns:ns3="e1bcb030-dc7c-41d8-ae13-61ba3bbf8fc7" targetNamespace="http://schemas.microsoft.com/office/2006/metadata/properties" ma:root="true" ma:fieldsID="28f73c1e49165a3ec226bda2433c55bc" ns2:_="" ns3:_="">
    <xsd:import namespace="1cc991ec-5efe-4f8b-b0eb-176378fbe7a8"/>
    <xsd:import namespace="e1bcb030-dc7c-41d8-ae13-61ba3bbf8f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991ec-5efe-4f8b-b0eb-176378fbe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6fa239f9-8d96-464e-8f64-51edf94c08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cb030-dc7c-41d8-ae13-61ba3bbf8fc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5b419d0-f7ef-424c-8ab9-81ecad62702d}" ma:internalName="TaxCatchAll" ma:showField="CatchAllData" ma:web="e1bcb030-dc7c-41d8-ae13-61ba3bbf8f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bcb030-dc7c-41d8-ae13-61ba3bbf8fc7" xsi:nil="true"/>
    <lcf76f155ced4ddcb4097134ff3c332f xmlns="1cc991ec-5efe-4f8b-b0eb-176378fbe7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20758-4226-4DE6-ADB9-5950DF6AB51F}"/>
</file>

<file path=customXml/itemProps2.xml><?xml version="1.0" encoding="utf-8"?>
<ds:datastoreItem xmlns:ds="http://schemas.openxmlformats.org/officeDocument/2006/customXml" ds:itemID="{AEC18F20-2D1D-4E6E-82BC-DFF7247D62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E26780-9B20-4281-93A5-BEDE96665A0F}">
  <ds:schemaRefs>
    <ds:schemaRef ds:uri="http://schemas.microsoft.com/office/infopath/2007/PartnerControls"/>
    <ds:schemaRef ds:uri="518cb197-08e9-43ef-8899-88dc0379832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441</TotalTime>
  <Words>3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Gotham Black</vt:lpstr>
      <vt:lpstr>Gotham Bold</vt:lpstr>
      <vt:lpstr>Gotham Book</vt:lpstr>
      <vt:lpstr>Montserrat</vt:lpstr>
      <vt:lpstr>Kantoorthema</vt:lpstr>
      <vt:lpstr>COMPASSION</vt:lpstr>
      <vt:lpstr>PowerPoint Presentation</vt:lpstr>
      <vt:lpstr>PowerPoint Presentation</vt:lpstr>
      <vt:lpstr>PowerPoint Presentation</vt:lpstr>
      <vt:lpstr>PowerPoint Presentation</vt:lpstr>
      <vt:lpstr>Titel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COMPASSION</dc:title>
  <dc:creator>Naomi Pitts</dc:creator>
  <cp:lastModifiedBy>Naomi Pitts</cp:lastModifiedBy>
  <cp:revision>1</cp:revision>
  <dcterms:created xsi:type="dcterms:W3CDTF">2023-08-18T07:21:20Z</dcterms:created>
  <dcterms:modified xsi:type="dcterms:W3CDTF">2023-09-05T11:04:25Z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0x01010029B1EE755DD5AE43B893E18FB4B5646B</vt:lpwstr>
  </property>
</Properties>
</file>